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B0F6-2F15-714B-8D59-1EB7671D7A65}" type="datetimeFigureOut">
              <a:rPr lang="en-US" smtClean="0"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C87D-9230-7F4E-9434-0E74AAFA9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597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B0F6-2F15-714B-8D59-1EB7671D7A65}" type="datetimeFigureOut">
              <a:rPr lang="en-US" smtClean="0"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C87D-9230-7F4E-9434-0E74AAFA9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621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B0F6-2F15-714B-8D59-1EB7671D7A65}" type="datetimeFigureOut">
              <a:rPr lang="en-US" smtClean="0"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C87D-9230-7F4E-9434-0E74AAFA9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780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B0F6-2F15-714B-8D59-1EB7671D7A65}" type="datetimeFigureOut">
              <a:rPr lang="en-US" smtClean="0"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C87D-9230-7F4E-9434-0E74AAFA9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127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B0F6-2F15-714B-8D59-1EB7671D7A65}" type="datetimeFigureOut">
              <a:rPr lang="en-US" smtClean="0"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C87D-9230-7F4E-9434-0E74AAFA9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442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B0F6-2F15-714B-8D59-1EB7671D7A65}" type="datetimeFigureOut">
              <a:rPr lang="en-US" smtClean="0"/>
              <a:t>11-07-27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C87D-9230-7F4E-9434-0E74AAFA9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300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B0F6-2F15-714B-8D59-1EB7671D7A65}" type="datetimeFigureOut">
              <a:rPr lang="en-US" smtClean="0"/>
              <a:t>11-07-27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C87D-9230-7F4E-9434-0E74AAFA9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09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B0F6-2F15-714B-8D59-1EB7671D7A65}" type="datetimeFigureOut">
              <a:rPr lang="en-US" smtClean="0"/>
              <a:t>11-07-27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C87D-9230-7F4E-9434-0E74AAFA9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933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B0F6-2F15-714B-8D59-1EB7671D7A65}" type="datetimeFigureOut">
              <a:rPr lang="en-US" smtClean="0"/>
              <a:t>11-07-27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C87D-9230-7F4E-9434-0E74AAFA9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5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B0F6-2F15-714B-8D59-1EB7671D7A65}" type="datetimeFigureOut">
              <a:rPr lang="en-US" smtClean="0"/>
              <a:t>11-07-27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C87D-9230-7F4E-9434-0E74AAFA9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47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4B0F6-2F15-714B-8D59-1EB7671D7A65}" type="datetimeFigureOut">
              <a:rPr lang="en-US" smtClean="0"/>
              <a:t>11-07-27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C87D-9230-7F4E-9434-0E74AAFA9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13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4B0F6-2F15-714B-8D59-1EB7671D7A65}" type="datetimeFigureOut">
              <a:rPr lang="en-US" smtClean="0"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C87D-9230-7F4E-9434-0E74AAFA9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53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blah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jhkjhkjh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476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bkghgfh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Hgjgjhgjh</a:t>
            </a:r>
            <a:endParaRPr lang="en-US" dirty="0" smtClean="0"/>
          </a:p>
          <a:p>
            <a:r>
              <a:rPr lang="en-US" dirty="0" err="1" smtClean="0"/>
              <a:t>jhgjhg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577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Macintosh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blah</vt:lpstr>
      <vt:lpstr>bkghgfh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blah</dc:title>
  <dc:creator>Crystal Chilvers</dc:creator>
  <cp:lastModifiedBy>Crystal Chilvers</cp:lastModifiedBy>
  <cp:revision>1</cp:revision>
  <dcterms:created xsi:type="dcterms:W3CDTF">2011-07-27T12:46:45Z</dcterms:created>
  <dcterms:modified xsi:type="dcterms:W3CDTF">2011-07-27T12:48:22Z</dcterms:modified>
</cp:coreProperties>
</file>